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20" y="2437108"/>
            <a:ext cx="13038095" cy="481904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2003" y="7665038"/>
            <a:ext cx="9314286" cy="819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10308" y="619354"/>
            <a:ext cx="2000000" cy="22952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1173" y="3140760"/>
            <a:ext cx="9219048" cy="67619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5717" y="3106475"/>
            <a:ext cx="2704762" cy="10952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5717" y="5847250"/>
            <a:ext cx="2704762" cy="109523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23630" y="6018678"/>
            <a:ext cx="14295238" cy="6952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5717" y="7832792"/>
            <a:ext cx="2742857" cy="109523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9268" y="7925459"/>
            <a:ext cx="13876190" cy="157142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84506" y="3853944"/>
            <a:ext cx="8828571" cy="15714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02097" y="6748211"/>
            <a:ext cx="13971429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24877" y="620385"/>
            <a:ext cx="2000000" cy="22952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1173" y="3140763"/>
            <a:ext cx="3676190" cy="6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176" y="3255171"/>
            <a:ext cx="2904762" cy="10952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3744" y="3853944"/>
            <a:ext cx="11647619" cy="157142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51173" y="5650259"/>
            <a:ext cx="10533333" cy="6952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97135" y="6363439"/>
            <a:ext cx="13714286" cy="68571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51173" y="7849808"/>
            <a:ext cx="14295238" cy="157142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97135" y="7015024"/>
            <a:ext cx="9285714" cy="6857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39535" y="-450079"/>
            <a:ext cx="33981766" cy="135378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55231" y="300253"/>
            <a:ext cx="1990476" cy="26761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67074" y="-450079"/>
            <a:ext cx="33981766" cy="1353787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1461" y="300253"/>
            <a:ext cx="1990476" cy="2676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7692" y="314022"/>
            <a:ext cx="1990476" cy="2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070971" y="700178"/>
            <a:ext cx="28160990" cy="111463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95238" cy="10285714"/>
            <a:chOff x="0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3073" y="323499"/>
            <a:ext cx="16257143" cy="29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7692" y="314022"/>
            <a:ext cx="1990476" cy="2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070971" y="700178"/>
            <a:ext cx="28160990" cy="1114637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95238" cy="10285714"/>
            <a:chOff x="0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3073" y="351038"/>
            <a:ext cx="16209524" cy="29238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7707" y="314022"/>
            <a:ext cx="2019048" cy="2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718148" y="-108489"/>
            <a:ext cx="31722010" cy="130041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3769"/>
            <a:ext cx="18295238" cy="10299484"/>
            <a:chOff x="0" y="-13769"/>
            <a:chExt cx="18295238" cy="1029948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3769"/>
              <a:ext cx="18295238" cy="1029948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17" y="3512193"/>
            <a:ext cx="13057143" cy="30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1297" y="6923049"/>
            <a:ext cx="8866667" cy="7047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519536" y="6412316"/>
            <a:ext cx="5246643" cy="117491"/>
            <a:chOff x="6519536" y="6412316"/>
            <a:chExt cx="5246643" cy="11749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9536" y="6412316"/>
              <a:ext cx="5246643" cy="1174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19536" y="6526633"/>
            <a:ext cx="5246643" cy="117491"/>
            <a:chOff x="6519536" y="6526633"/>
            <a:chExt cx="5246643" cy="11749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9536" y="6526633"/>
              <a:ext cx="5246643" cy="117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0102" y="762244"/>
            <a:ext cx="8057143" cy="22285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1087" y="3003618"/>
            <a:ext cx="14771429" cy="157142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717" y="2969333"/>
            <a:ext cx="1590476" cy="1095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94818" y="770390"/>
            <a:ext cx="2180952" cy="2295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5717" y="4777152"/>
            <a:ext cx="1571429" cy="109523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24372" y="5028573"/>
            <a:ext cx="5380952" cy="676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4764" y="6229373"/>
            <a:ext cx="1561905" cy="109523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05324" y="6225563"/>
            <a:ext cx="15504762" cy="157142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72596" y="7863698"/>
            <a:ext cx="10895238" cy="69523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2673" y="8511305"/>
            <a:ext cx="15380952" cy="15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7620" y="3133982"/>
            <a:ext cx="4123810" cy="68571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717" y="2969336"/>
            <a:ext cx="2704762" cy="1095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06583" y="794492"/>
            <a:ext cx="2180952" cy="2295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5717" y="5847250"/>
            <a:ext cx="2704762" cy="10952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9268" y="6018674"/>
            <a:ext cx="14295238" cy="69523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764" y="7194489"/>
            <a:ext cx="2742857" cy="10952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9268" y="7287154"/>
            <a:ext cx="13876190" cy="157142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00440" y="8842735"/>
            <a:ext cx="12180952" cy="68571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84506" y="3853944"/>
            <a:ext cx="13161905" cy="15714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70102" y="762244"/>
            <a:ext cx="8057143" cy="2228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557" y="662198"/>
            <a:ext cx="13304762" cy="226666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24877" y="653139"/>
            <a:ext cx="2019048" cy="22952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867074" y="-450079"/>
            <a:ext cx="33981766" cy="13537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24877" y="653139"/>
            <a:ext cx="2019048" cy="22952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070971" y="700178"/>
            <a:ext cx="28160990" cy="1114637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8557" y="662198"/>
            <a:ext cx="13304762" cy="2266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95238" cy="10285714"/>
            <a:chOff x="0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7394" y="3584861"/>
            <a:ext cx="8257143" cy="134285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678" y="4827459"/>
            <a:ext cx="7780952" cy="19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581205" y="6514391"/>
            <a:ext cx="5068534" cy="150661"/>
            <a:chOff x="6581205" y="6514391"/>
            <a:chExt cx="5068534" cy="15066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6581205" y="6514391"/>
              <a:ext cx="5068534" cy="1506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95253" y="1185718"/>
            <a:ext cx="11333333" cy="1675735"/>
            <a:chOff x="3695253" y="1185718"/>
            <a:chExt cx="11333333" cy="167573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5253" y="1185718"/>
              <a:ext cx="11333333" cy="167573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638826" y="1537423"/>
            <a:ext cx="1082087" cy="972325"/>
            <a:chOff x="4638826" y="1537423"/>
            <a:chExt cx="1082087" cy="97232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8826" y="1537423"/>
              <a:ext cx="1082087" cy="97232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7886" y="1330990"/>
            <a:ext cx="8000000" cy="148571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869" y="3598630"/>
            <a:ext cx="7552381" cy="73333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91203" y="5165390"/>
            <a:ext cx="7933333" cy="32190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666" y="7038023"/>
            <a:ext cx="8371429" cy="138095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916" y="8462824"/>
            <a:ext cx="8257143" cy="980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9774" y="-41308"/>
            <a:ext cx="18295238" cy="10285714"/>
            <a:chOff x="-109774" y="-41308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9774" y="-41308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043" y="5378682"/>
            <a:ext cx="15600000" cy="19904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695253" y="1185718"/>
            <a:ext cx="11333333" cy="1675735"/>
            <a:chOff x="3695253" y="1185718"/>
            <a:chExt cx="11333333" cy="16757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253" y="1185718"/>
              <a:ext cx="11333333" cy="167573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638826" y="1537423"/>
            <a:ext cx="1082087" cy="972325"/>
            <a:chOff x="4638826" y="1537423"/>
            <a:chExt cx="1082087" cy="97232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8826" y="1537423"/>
              <a:ext cx="1082087" cy="97232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7886" y="1330990"/>
            <a:ext cx="8000000" cy="148571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638" y="3681246"/>
            <a:ext cx="8238095" cy="7333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043" y="7533715"/>
            <a:ext cx="13085714" cy="199047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2273" y="4662869"/>
            <a:ext cx="8152381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762" y="0"/>
            <a:ext cx="18295238" cy="10285714"/>
            <a:chOff x="-4762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762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611" y="378577"/>
            <a:ext cx="16257143" cy="29523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0837" y="3788474"/>
            <a:ext cx="15057143" cy="228571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079" y="3699112"/>
            <a:ext cx="1590476" cy="1095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079" y="6275153"/>
            <a:ext cx="1571429" cy="10952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6913" y="6537449"/>
            <a:ext cx="11428571" cy="68571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0079" y="7638793"/>
            <a:ext cx="1561905" cy="109523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78066" y="7673078"/>
            <a:ext cx="15942857" cy="228571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610308" y="619354"/>
            <a:ext cx="2000000" cy="2295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95238" cy="10285714"/>
            <a:chOff x="0" y="0"/>
            <a:chExt cx="18295238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95238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611" y="378577"/>
            <a:ext cx="16257143" cy="29523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22419" y="159638"/>
            <a:ext cx="2508086" cy="2508086"/>
            <a:chOff x="15622419" y="159638"/>
            <a:chExt cx="2508086" cy="25080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2419" y="159638"/>
              <a:ext cx="2508086" cy="25080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622419" y="1825546"/>
            <a:ext cx="1829173" cy="246857"/>
            <a:chOff x="15622419" y="1825546"/>
            <a:chExt cx="1829173" cy="246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22419" y="1825546"/>
              <a:ext cx="1829173" cy="246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8729" y="3585560"/>
            <a:ext cx="6333333" cy="81904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10308" y="619354"/>
            <a:ext cx="2000000" cy="22952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652841" y="2199553"/>
            <a:ext cx="32238556" cy="9492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2021-03-04T14:44:43Z</dcterms:created>
  <dcterms:modified xsi:type="dcterms:W3CDTF">2021-03-04T14:44:43Z</dcterms:modified>
</cp:coreProperties>
</file>